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8" r:id="rId2"/>
    <p:sldMasterId id="2147483694" r:id="rId3"/>
    <p:sldMasterId id="2147483704" r:id="rId4"/>
  </p:sldMasterIdLst>
  <p:notesMasterIdLst>
    <p:notesMasterId r:id="rId9"/>
  </p:notesMasterIdLst>
  <p:handoutMasterIdLst>
    <p:handoutMasterId r:id="rId10"/>
  </p:handoutMasterIdLst>
  <p:sldIdLst>
    <p:sldId id="267" r:id="rId5"/>
    <p:sldId id="278" r:id="rId6"/>
    <p:sldId id="281" r:id="rId7"/>
    <p:sldId id="28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736"/>
    <p:restoredTop sz="94674"/>
  </p:normalViewPr>
  <p:slideViewPr>
    <p:cSldViewPr snapToGrid="0" snapToObjects="1">
      <p:cViewPr varScale="1">
        <p:scale>
          <a:sx n="79" d="100"/>
          <a:sy n="79" d="100"/>
        </p:scale>
        <p:origin x="45" y="2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E0EE14A-F268-8249-8C4F-C8D16BEC7D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6346E-7029-564D-8C67-749C90A3EB2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B222E-CA54-5347-9183-74BAB96890C3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75E85B-CD5B-FB42-8FEB-AEF8D4107A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21ED64-0736-5142-A3E5-0E9ACD9E630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047D3-892A-4E4F-9997-448530783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312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642C6E-B839-0B4D-8049-A241AF951AE8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57C1D-F1A1-7647-A1EC-2790FB44D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18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DAC06C2-C2FD-4041-9360-4BA8482B88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004316"/>
            <a:ext cx="105156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2DEF977-198B-5696-4635-AF1C328F1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148"/>
            <a:ext cx="10515600" cy="1325563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1C202-67ED-14BC-0E0E-555213E281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4A29FE0-2821-5A15-5C0D-AC2B623E1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</p:spTree>
    <p:extLst>
      <p:ext uri="{BB962C8B-B14F-4D97-AF65-F5344CB8AC3E}">
        <p14:creationId xmlns:p14="http://schemas.microsoft.com/office/powerpoint/2010/main" val="1887900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031A4-28F7-3B45-80B6-924A1D9C0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819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6669D-9ECF-A14C-B9D4-5FC812D8A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7148"/>
            <a:ext cx="10515600" cy="34831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54F5B-A913-AC1B-21DE-671DEA92C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C65A0F7-019B-9733-8A39-B1530232DF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</p:spTree>
    <p:extLst>
      <p:ext uri="{BB962C8B-B14F-4D97-AF65-F5344CB8AC3E}">
        <p14:creationId xmlns:p14="http://schemas.microsoft.com/office/powerpoint/2010/main" val="602782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B7B0F-9B7D-5043-8C9B-DF1CC9430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9383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3CFEF-B7B5-994B-A177-A79388DC3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3419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0EF0D-F38B-AACB-19A9-7D8454218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30B794E-D972-1006-80F8-8FD8FCE0CB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</p:spTree>
    <p:extLst>
      <p:ext uri="{BB962C8B-B14F-4D97-AF65-F5344CB8AC3E}">
        <p14:creationId xmlns:p14="http://schemas.microsoft.com/office/powerpoint/2010/main" val="1146860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9A40B-F2DA-FB40-A9D5-6D48C01C4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751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8E78E-472F-954E-8929-9E80E8B226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2097565"/>
            <a:ext cx="5181600" cy="349554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0EF672-8850-AD49-887C-5DF20106E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97565"/>
            <a:ext cx="5181600" cy="349554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8C27483-8D2A-B488-86A6-44A3A6787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A3BA497-E0AF-4822-1E36-EDD12AF96A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</p:spTree>
    <p:extLst>
      <p:ext uri="{BB962C8B-B14F-4D97-AF65-F5344CB8AC3E}">
        <p14:creationId xmlns:p14="http://schemas.microsoft.com/office/powerpoint/2010/main" val="2430321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D43DB-40D6-564D-8D75-43E4C7E97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69101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2B1AE3-D487-864D-8B53-034E2F6E5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5118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4EEDE6-B6DA-214B-AD11-9B0F343F15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75092"/>
            <a:ext cx="5157787" cy="254883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152C42-85E1-1741-AABD-22A4BDA564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5118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B2BDD3-FA11-BD4C-BF3A-9F0EAFF3B9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75092"/>
            <a:ext cx="5183188" cy="254883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C74DEC3-4D5F-4566-2539-3D3A27DA22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33BDB06-B948-A689-D45F-D74D40429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</p:spTree>
    <p:extLst>
      <p:ext uri="{BB962C8B-B14F-4D97-AF65-F5344CB8AC3E}">
        <p14:creationId xmlns:p14="http://schemas.microsoft.com/office/powerpoint/2010/main" val="2033028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70CE3-20DD-A34E-B8CA-4A450C495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2264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C825E90-EEA6-BCE0-CD68-68F415F10B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DB6A3FD-F3E1-BEFF-7603-A98B6A81CD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</p:spTree>
    <p:extLst>
      <p:ext uri="{BB962C8B-B14F-4D97-AF65-F5344CB8AC3E}">
        <p14:creationId xmlns:p14="http://schemas.microsoft.com/office/powerpoint/2010/main" val="3162547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C535DC4-A911-F9DA-2F08-44439C0C1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733AB-ADDD-52D3-3E50-90B911C5BC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</p:spTree>
    <p:extLst>
      <p:ext uri="{BB962C8B-B14F-4D97-AF65-F5344CB8AC3E}">
        <p14:creationId xmlns:p14="http://schemas.microsoft.com/office/powerpoint/2010/main" val="1750401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C92D2-7BF6-9E45-BAC6-BCE1BDF33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1169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C4D8C-F542-B547-9E2A-BA23C057D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85861"/>
            <a:ext cx="6172200" cy="509406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1DAC4-EA7F-FA4B-B8F2-D13DEFFA6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11892"/>
            <a:ext cx="3932237" cy="346803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6A2F04E-9E14-6270-9CC6-FBB1EA945C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26DF55C-21EB-3357-4B05-14F5E3DA6E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</p:spTree>
    <p:extLst>
      <p:ext uri="{BB962C8B-B14F-4D97-AF65-F5344CB8AC3E}">
        <p14:creationId xmlns:p14="http://schemas.microsoft.com/office/powerpoint/2010/main" val="882419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A4694-B96E-F848-9CAC-47C014177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22950"/>
            <a:ext cx="3932237" cy="162603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3B7691-27F4-1B40-9805-4E2B0647A3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22950"/>
            <a:ext cx="6172200" cy="499891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43E95-1E74-B44A-B739-545E4EBD7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48981"/>
            <a:ext cx="3932237" cy="337288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24ECD1-6FA5-00AF-A09D-7C88005BD19F}"/>
              </a:ext>
            </a:extLst>
          </p:cNvPr>
          <p:cNvSpPr txBox="1">
            <a:spLocks/>
          </p:cNvSpPr>
          <p:nvPr userDrawn="1"/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BA3A80C-41B7-48A3-D842-B602683366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2EAF9CB-B874-1DA3-D6B3-9EAC406C0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954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322F7-D833-465D-ABCA-D742F1CB6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5733" y="1122363"/>
            <a:ext cx="10982477" cy="2387600"/>
          </a:xfrm>
        </p:spPr>
        <p:txBody>
          <a:bodyPr anchor="b">
            <a:normAutofit/>
          </a:bodyPr>
          <a:lstStyle>
            <a:lvl1pPr algn="ctr"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7DDF4A-01EA-4C2D-BB2C-7A832B439F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5733" y="3602038"/>
            <a:ext cx="10982477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D67A59A-045A-473E-6695-40E47F8F1A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402E5E7-22D9-80B0-736E-CA7AA81C2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880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3C49A-0491-4328-BA04-82833699D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AA15-975E-441C-A401-8C14A440A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12FACE9-1DB7-D5FE-1540-543D7B4D55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D71E4F0-A052-E7AD-1E84-F813C37582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991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9AD35-04EC-4CA5-B17F-CBAE44A51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5207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34232-216E-4602-BD20-93EEECBEB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43180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508CC42-E802-DF2E-BFBB-AD9F041FA3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795BCA1-EEA5-182E-3F41-BFA571F98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238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003BA-CD4A-4B39-87BB-11952AFF6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2F5D4-C8A4-49B0-B2C8-D0A9C5571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177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F67340-8D34-4411-A1EC-97CBC2ACE3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177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1F5C12D-7FF2-D9BC-D772-CC0A4A7001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3FA538E-DD0E-0153-11FA-82C3BCE3E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118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497D8-8FB4-47D0-9D64-AE76710C3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0557"/>
            <a:ext cx="10515600" cy="121718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4D979-8BA6-48F2-8AF0-E86FD2C63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1471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42836C-2104-40D1-8F4C-5E2690BF7B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38621"/>
            <a:ext cx="5157787" cy="36819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9A67D2-4DDA-4603-9660-3D129189C3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1471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AF86CA-C677-4657-9769-E34F9C58CE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38622"/>
            <a:ext cx="5183188" cy="36819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EE816EB-4851-8B7B-2596-575DA55D63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DFC1F9F-95AF-CC3C-32B3-2B295BE1D5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116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13FA6-18DD-45B3-BCDC-274F40CD8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9BCE858-DB87-4A53-1C66-71A9E9054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2FFFF07-BA80-C1E3-E14D-F5F1DAB5DE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988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E16E4B2-F5A9-9A78-7B78-97F8202F18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3D6B8BB-9BFA-922D-8255-0B63AD6B4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249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F7BDA-28B7-4A5A-9B2C-97500D7E0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2A94A-A45F-4880-96DF-614143F51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9993C-8ED2-4A96-B6A1-5C9355CBC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4FB4266-3EBC-B35D-9120-1ABC3A5F86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692666F-975D-38B1-E4C2-45D824FD89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2480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33007-38A0-475C-9C6B-0869F5694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D79C3A-A191-4948-A992-603F45DFD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F19C9-9256-4DB3-9515-21A26C8DFE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7A77D08-A306-D604-40C4-9213A782C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668992E-C6A8-D6BC-8BFC-F852A3417E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591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E67A2-CDAD-7953-5BEF-A2A69C4D68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5476" y="1122363"/>
            <a:ext cx="1035627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FBE816-4BAF-F6DA-CD53-B425FF60B6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5476" y="3602038"/>
            <a:ext cx="1035627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281ED06-0708-D907-416F-C420A7EF5D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B03591A-6922-4569-D75E-144916F04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455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7FD0D-4C3D-8E8A-4207-A4812DD7A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94E0F-252A-2CDC-17CD-35CEA38FB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19D8C6C-6553-CFB4-B0D9-65BCF2EEEC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1D9721-4B0C-2131-641A-7C5E3A1C2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5325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FDCD8-B6D8-4A47-D867-6B67AA69F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006" y="1709738"/>
            <a:ext cx="1007044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72B6A3-1A13-2608-AC1E-2D73B76D20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7006" y="4589463"/>
            <a:ext cx="1007044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521D9FC-BCB4-56FD-9982-4A5E8719F8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948AB7C-AE38-6133-A85F-2F701BDD8A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7948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E4B81-C66B-DF19-0857-7E1F45202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ABA41-FD14-AB7C-FEED-F1793414BF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3944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60325-0481-4690-A44F-C47A0FA15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7944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54F76D7-30F0-D51E-5997-046F98B887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384017A-C885-DFD7-C850-9E34F2C01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4421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7366F-9B3A-9682-5EA3-7EB281314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9710" y="365125"/>
            <a:ext cx="1012567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F3E1E-2567-2889-9BF0-1122C8AC6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510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BB0BD4-88E8-62AC-B3A5-F2EF0039AA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70874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4CBB97-5345-48FB-96DD-DE7972D284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52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BDD89F-2229-58CD-8684-E190A1B7AB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03286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65AAE63-84ED-A1FF-C4EF-79F1737FE1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B2A1130-2C1F-39B3-209E-3AF1FD29A5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8623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05182-AD63-50C4-949D-58731FB67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ECCBA23-3EDF-6B40-08F6-CAC9269875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275913F-BA66-EC8D-1D9D-286B2AC813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5120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4A5EA-76D1-7D10-6ED3-A09CB601BA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4C733B1-4D72-76DB-3252-9436AF19C9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9159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B42C3-B015-802D-3BC3-A93A3BA70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406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36B57-DD1D-53F0-5373-730450D16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84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CA204-AD3F-4C4C-2311-85E338AA42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02406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C696769-DA4C-364A-EBE9-AB2B9405B2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083364A-A882-3493-4D92-BEAF28548E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334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4E3B6-3BC2-6AB2-9386-76571B862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951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8DAD78-0312-99C2-A1CF-24ACB9FE69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54872" y="987425"/>
            <a:ext cx="604240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28FDF-4540-8AE2-872C-F3A5567EF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0951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1A907F1-F063-3CA4-719D-1B52927D99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8B4B367-BCF8-82EF-5F24-F2E53AEBC2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0410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B9794-CB90-DB5A-AF2C-4AEC5CBEAF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45823-5303-0970-7065-F128C0E125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A96721E-1C8F-BCE6-087C-E54EB00796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8B09315-CF2A-9BC6-D170-89DA0BDB8B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2489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5A739-3C7D-EE6B-6597-C55FE54EF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69318-0576-3E76-9E8E-4C4317C9B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38690B3-99B1-CC32-09A9-66A412846F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24D1DB4-E29A-4D53-48AB-BFBE3A92E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8039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93DC7-0954-999A-34BF-DA2215A08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9D24C-FFAB-D8EC-E5FF-D1F8E1F8E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E9C9166-4455-8C41-6094-C2E7BE0F1B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BB4F55-E418-6399-BE2D-EF1C584017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9820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92DA5-1CEF-00CA-D7DA-225071B66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1EC84-EC2D-69BD-A878-1C0516A1E0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4523B6-5B05-0075-D37A-4431F613F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6300AB4-4921-B7A9-9A40-DEFA5B3DFE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F36F99F-F6C4-1C37-F0BC-8DADE1B240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833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AB1A0-C487-6FC5-D84B-C2A4AE0D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711082-F643-BEC3-D913-5DA68149C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C612D0-B97E-76AC-301E-1514686C7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43444F-A2BF-BDD5-4C35-1599D5108A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AC91A8-5801-FD5A-34BC-2946766BD8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7C881FE-4CA9-1E18-C9DC-8D3C03E723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A8EACAF-015F-D45D-CBE4-210152AD1A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7008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F0C70-B1C5-DDE3-864A-A22CF859A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115B79A-94EA-990B-DF80-4891DCA5F2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6E94BC4-8913-6F72-1760-B5F829E05D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2626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FAC8D-B244-4A9F-3A07-98ABEB01BB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2E14448-489D-A15A-D503-5FCE5F1CFD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695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265A3-355A-369E-64F8-2C7606A6A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C8E24-2CC8-955C-FFC2-2A70A292D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739FF-CE9B-CEB3-97A5-EB5174601D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9A74200-CE1E-3803-A691-C9D0B50E05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C7E5FEB-7B18-6476-1565-B874CEBAF4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9385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AE783-D9DC-6673-3DEC-203B559FD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B3EA29-70EE-ED1B-3798-BD13668FB8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AA320-3D42-56A9-70D2-BAC8A5425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EA32D0-49BE-3D24-453E-38B06FD429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6D4182B-D037-5AC1-C1A6-B10EB3292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621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8FA832-066F-E14A-83E3-00CEC2DAA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93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A28C5-424F-474B-B68F-AA49AC778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88292"/>
            <a:ext cx="10515600" cy="3483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F2813-4BF9-7AC8-51C5-E51343D8A2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F42F4C-EDFE-3DD1-DA17-2E3F3DB027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48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7FC650-1BC9-426E-A821-790A1525E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019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4778AC-D715-422E-AAFC-DF642055C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29128"/>
            <a:ext cx="10515600" cy="4509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19578CE-4BAF-0C50-61B1-3245CCB938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544B1A9-B8B9-4A09-515B-1F98C376D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677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23E73C-8876-7705-76CB-7049839A8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944" y="365125"/>
            <a:ext cx="102975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3F6F8-0BA1-AB9E-27EA-36AD5DA9D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3944" y="1825625"/>
            <a:ext cx="102975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B6DDD9D-5638-C4BA-3A28-66302677FD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1BC3151C-D6BE-74D1-BD99-0A4E95830E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32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5B2A4E-57D1-8B54-3D44-F4FC8FCBD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E07C94-EE1E-E528-31E6-791559FDE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F4CB768-3893-DFAA-D90B-61D58B693B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B31335-317A-C2F5-466E-3F891ABDC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729F26E-5025-438D-AE90-B1C88094B2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703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EFCA54-964A-4144-84C2-301A5EA9EEE0}"/>
              </a:ext>
            </a:extLst>
          </p:cNvPr>
          <p:cNvSpPr txBox="1"/>
          <p:nvPr/>
        </p:nvSpPr>
        <p:spPr>
          <a:xfrm>
            <a:off x="0" y="4562253"/>
            <a:ext cx="12192000" cy="1917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</a:rPr>
              <a:t>PRESENTATION TITLE</a:t>
            </a:r>
          </a:p>
          <a:p>
            <a:pPr algn="ctr">
              <a:lnSpc>
                <a:spcPts val="3000"/>
              </a:lnSpc>
            </a:pPr>
            <a:r>
              <a:rPr lang="en-US" sz="4400" dirty="0">
                <a:solidFill>
                  <a:schemeClr val="bg1"/>
                </a:solidFill>
              </a:rPr>
              <a:t>Speaker Name, Affiliation</a:t>
            </a:r>
          </a:p>
        </p:txBody>
      </p:sp>
    </p:spTree>
    <p:extLst>
      <p:ext uri="{BB962C8B-B14F-4D97-AF65-F5344CB8AC3E}">
        <p14:creationId xmlns:p14="http://schemas.microsoft.com/office/powerpoint/2010/main" val="1271288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C2385-B0EE-3D0B-C22D-0773F651E0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Click to Add Title</a:t>
            </a:r>
            <a:endParaRPr lang="en-US" sz="60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FFD303-5FA3-5690-809C-8C4038E620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35AA337-2AA1-B4EB-1885-A8703EDFE5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</p:spPr>
        <p:txBody>
          <a:bodyPr/>
          <a:lstStyle/>
          <a:p>
            <a:r>
              <a:rPr lang="en-US" dirty="0"/>
              <a:t>Speaker Name, Affiliation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11402-67BA-0103-BDD6-1517D07D7C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41385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F0776-D0A6-4B76-F8F5-50CA0CDA2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F4E5A-CF8A-3110-582F-6E5443570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C8EADB6-5DE0-659B-3EC9-D3FBB726FB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94182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997B61-B03B-9E45-77C4-3A4F7C0A8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3073" y="6261754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A114922-7C5B-93A7-9659-647B2F4856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61754"/>
            <a:ext cx="5013448" cy="365125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Speaker Name, Affiliation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3E17E725-9B67-1768-D56C-A003CB2BF0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3646" y="3004315"/>
            <a:ext cx="9740153" cy="1779695"/>
          </a:xfrm>
        </p:spPr>
        <p:txBody>
          <a:bodyPr/>
          <a:lstStyle/>
          <a:p>
            <a:r>
              <a:rPr lang="en-US" dirty="0"/>
              <a:t>Click to add Subtitle</a:t>
            </a:r>
            <a:endParaRPr lang="en-US" i="1" dirty="0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8A7D5FF7-38A4-8B58-EC77-A295B05BDCC5}"/>
              </a:ext>
            </a:extLst>
          </p:cNvPr>
          <p:cNvSpPr txBox="1">
            <a:spLocks/>
          </p:cNvSpPr>
          <p:nvPr/>
        </p:nvSpPr>
        <p:spPr>
          <a:xfrm>
            <a:off x="1613646" y="1641148"/>
            <a:ext cx="9740153" cy="14247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872058749"/>
      </p:ext>
    </p:extLst>
  </p:cSld>
  <p:clrMapOvr>
    <a:masterClrMapping/>
  </p:clrMapOvr>
</p:sld>
</file>

<file path=ppt/theme/theme1.xml><?xml version="1.0" encoding="utf-8"?>
<a:theme xmlns:a="http://schemas.openxmlformats.org/drawingml/2006/main" name="Bottom Left Footer Branding">
  <a:themeElements>
    <a:clrScheme name="814098 1">
      <a:dk1>
        <a:srgbClr val="000000"/>
      </a:dk1>
      <a:lt1>
        <a:srgbClr val="FFFFFF"/>
      </a:lt1>
      <a:dk2>
        <a:srgbClr val="814098"/>
      </a:dk2>
      <a:lt2>
        <a:srgbClr val="E7E6E6"/>
      </a:lt2>
      <a:accent1>
        <a:srgbClr val="814098"/>
      </a:accent1>
      <a:accent2>
        <a:srgbClr val="F1592A"/>
      </a:accent2>
      <a:accent3>
        <a:srgbClr val="01B9AD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ogo Top Right_Banner Bott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eft Column Branding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ustom Design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2847</TotalTime>
  <Words>29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Calibri Light</vt:lpstr>
      <vt:lpstr>Bottom Left Footer Branding</vt:lpstr>
      <vt:lpstr>Logo Top Right_Banner Bottom</vt:lpstr>
      <vt:lpstr>Left Column Branding</vt:lpstr>
      <vt:lpstr>Custom Designs</vt:lpstr>
      <vt:lpstr>PowerPoint Presentation</vt:lpstr>
      <vt:lpstr>Click to Add Title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EMC+SIPI 2025 PowerPoint Presentation</dc:title>
  <dc:subject/>
  <dc:creator>Christy Moeller</dc:creator>
  <cp:keywords/>
  <dc:description/>
  <cp:lastModifiedBy>Kelly Scott-Olson</cp:lastModifiedBy>
  <cp:revision>65</cp:revision>
  <dcterms:created xsi:type="dcterms:W3CDTF">2018-09-01T00:56:34Z</dcterms:created>
  <dcterms:modified xsi:type="dcterms:W3CDTF">2026-05-06T18:07:39Z</dcterms:modified>
  <cp:category/>
</cp:coreProperties>
</file>